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embeddedFontLst>
    <p:embeddedFont>
      <p:font typeface="Roboto Light" panose="02000000000000000000" pitchFamily="2" charset="0"/>
      <p:regular r:id="rId8"/>
      <p:italic r:id="rId9"/>
    </p:embeddedFont>
    <p:embeddedFont>
      <p:font typeface="Roboto Regular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463"/>
    <a:srgbClr val="C7D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25" d="100"/>
          <a:sy n="125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7D7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Roboto Light"/>
                <a:cs typeface="Roboto Light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Roboto Light"/>
                <a:cs typeface="Robot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4C73-0A99-BB47-99AB-BD48601B690A}" type="datetimeFigureOut">
              <a:rPr lang="en-US" smtClean="0"/>
              <a:pPr/>
              <a:t>1/22/2016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2FC6-3DD8-8D45-86E7-DDEDC0D1D7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Roboto Regular"/>
              </a:defRPr>
            </a:lvl1pPr>
            <a:lvl2pPr>
              <a:defRPr>
                <a:latin typeface="Roboto Regular"/>
              </a:defRPr>
            </a:lvl2pPr>
            <a:lvl3pPr>
              <a:defRPr>
                <a:latin typeface="Roboto Regular"/>
              </a:defRPr>
            </a:lvl3pPr>
            <a:lvl4pPr>
              <a:defRPr>
                <a:latin typeface="Roboto Regular"/>
              </a:defRPr>
            </a:lvl4pPr>
            <a:lvl5pPr>
              <a:defRPr>
                <a:latin typeface="Roboto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4C73-0A99-BB47-99AB-BD48601B690A}" type="datetimeFigureOut">
              <a:rPr lang="en-US" smtClean="0"/>
              <a:pPr/>
              <a:t>1/22/2016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2FC6-3DD8-8D45-86E7-DDEDC0D1D7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Roboto Regular"/>
              </a:defRPr>
            </a:lvl1pPr>
            <a:lvl2pPr>
              <a:defRPr>
                <a:latin typeface="Roboto Regular"/>
              </a:defRPr>
            </a:lvl2pPr>
            <a:lvl3pPr>
              <a:defRPr>
                <a:latin typeface="Roboto Regular"/>
              </a:defRPr>
            </a:lvl3pPr>
            <a:lvl4pPr>
              <a:defRPr>
                <a:latin typeface="Roboto Regular"/>
              </a:defRPr>
            </a:lvl4pPr>
            <a:lvl5pPr>
              <a:defRPr>
                <a:latin typeface="Roboto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4C73-0A99-BB47-99AB-BD48601B690A}" type="datetimeFigureOut">
              <a:rPr lang="en-US" smtClean="0"/>
              <a:pPr/>
              <a:t>1/22/2016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2FC6-3DD8-8D45-86E7-DDEDC0D1D7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8186-712F-7546-9433-12548333D3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22BA-404C-3E41-9CD5-4B48D7BA0E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8186-712F-7546-9433-12548333D3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22BA-404C-3E41-9CD5-4B48D7BA0E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8186-712F-7546-9433-12548333D3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22BA-404C-3E41-9CD5-4B48D7BA0E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8186-712F-7546-9433-12548333D3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22BA-404C-3E41-9CD5-4B48D7BA0E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8186-712F-7546-9433-12548333D3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22BA-404C-3E41-9CD5-4B48D7BA0E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8186-712F-7546-9433-12548333D3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22BA-404C-3E41-9CD5-4B48D7BA0E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8186-712F-7546-9433-12548333D3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22BA-404C-3E41-9CD5-4B48D7BA0E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8186-712F-7546-9433-12548333D3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22BA-404C-3E41-9CD5-4B48D7BA0E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C7D7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boto Light"/>
                <a:cs typeface="Roboto Light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oboto Regular"/>
                <a:cs typeface="Roboto Regular"/>
              </a:defRPr>
            </a:lvl1pPr>
            <a:lvl2pPr>
              <a:defRPr>
                <a:latin typeface="Roboto Regular"/>
                <a:cs typeface="Roboto Regular"/>
              </a:defRPr>
            </a:lvl2pPr>
            <a:lvl3pPr>
              <a:defRPr>
                <a:latin typeface="Roboto Regular"/>
                <a:cs typeface="Roboto Regular"/>
              </a:defRPr>
            </a:lvl3pPr>
            <a:lvl4pPr>
              <a:defRPr>
                <a:latin typeface="Roboto Regular"/>
                <a:cs typeface="Roboto Regular"/>
              </a:defRPr>
            </a:lvl4pPr>
            <a:lvl5pPr>
              <a:defRPr>
                <a:latin typeface="Roboto Regular"/>
                <a:cs typeface="Roboto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pic>
        <p:nvPicPr>
          <p:cNvPr id="8" name="Picture 7" descr="LUC_tekstilogo_neg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4953" y="6364678"/>
            <a:ext cx="599427" cy="2877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8186-712F-7546-9433-12548333D3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22BA-404C-3E41-9CD5-4B48D7BA0E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8186-712F-7546-9433-12548333D3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22BA-404C-3E41-9CD5-4B48D7BA0E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8186-712F-7546-9433-12548333D3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22BA-404C-3E41-9CD5-4B48D7BA0E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C7D737"/>
                </a:solidFill>
                <a:latin typeface="Roboto Light"/>
                <a:cs typeface="Roboto Light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0" indent="0" rtl="0">
              <a:buNone/>
              <a:defRPr lang="en-US" sz="3300" i="0" baseline="30000" smtClean="0"/>
            </a:lvl1pPr>
            <a:lvl2pPr>
              <a:buNone/>
              <a:defRPr>
                <a:latin typeface="Roboto Regular"/>
                <a:cs typeface="Roboto Regular"/>
              </a:defRPr>
            </a:lvl2pPr>
            <a:lvl3pPr>
              <a:buNone/>
              <a:defRPr>
                <a:latin typeface="Roboto Regular"/>
                <a:cs typeface="Roboto Regular"/>
              </a:defRPr>
            </a:lvl3pPr>
            <a:lvl4pPr>
              <a:buNone/>
              <a:defRPr>
                <a:latin typeface="Roboto Regular"/>
                <a:cs typeface="Roboto Regular"/>
              </a:defRPr>
            </a:lvl4pPr>
            <a:lvl5pPr>
              <a:buNone/>
              <a:defRPr>
                <a:latin typeface="Roboto Regular"/>
                <a:cs typeface="Roboto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C7D737"/>
                </a:solidFill>
                <a:latin typeface="Roboto Light"/>
                <a:cs typeface="Roboto Light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Roboto Regular"/>
                <a:cs typeface="Roboto Regular"/>
              </a:defRPr>
            </a:lvl1pPr>
            <a:lvl2pPr>
              <a:defRPr>
                <a:latin typeface="Roboto Regular"/>
                <a:cs typeface="Roboto Regular"/>
              </a:defRPr>
            </a:lvl2pPr>
            <a:lvl3pPr>
              <a:defRPr>
                <a:latin typeface="Roboto Regular"/>
                <a:cs typeface="Roboto Regular"/>
              </a:defRPr>
            </a:lvl3pPr>
            <a:lvl4pPr>
              <a:defRPr>
                <a:latin typeface="Roboto Regular"/>
                <a:cs typeface="Roboto Regular"/>
              </a:defRPr>
            </a:lvl4pPr>
            <a:lvl5pPr>
              <a:defRPr>
                <a:latin typeface="Roboto Regular"/>
                <a:cs typeface="Roboto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Roboto Regular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Roboto Regular"/>
              </a:defRPr>
            </a:lvl1pPr>
            <a:lvl2pPr>
              <a:defRPr sz="2000">
                <a:latin typeface="Roboto Regular"/>
              </a:defRPr>
            </a:lvl2pPr>
            <a:lvl3pPr>
              <a:defRPr sz="1800">
                <a:latin typeface="Roboto Regular"/>
              </a:defRPr>
            </a:lvl3pPr>
            <a:lvl4pPr>
              <a:defRPr sz="1600">
                <a:latin typeface="Roboto Regular"/>
              </a:defRPr>
            </a:lvl4pPr>
            <a:lvl5pPr>
              <a:defRPr sz="1600">
                <a:latin typeface="Roboto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Roboto Regular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Roboto Regular"/>
              </a:defRPr>
            </a:lvl1pPr>
            <a:lvl2pPr>
              <a:defRPr sz="2000">
                <a:latin typeface="Roboto Regular"/>
              </a:defRPr>
            </a:lvl2pPr>
            <a:lvl3pPr>
              <a:defRPr sz="1800">
                <a:latin typeface="Roboto Regular"/>
              </a:defRPr>
            </a:lvl3pPr>
            <a:lvl4pPr>
              <a:defRPr sz="1600">
                <a:latin typeface="Roboto Regular"/>
              </a:defRPr>
            </a:lvl4pPr>
            <a:lvl5pPr>
              <a:defRPr sz="1600">
                <a:latin typeface="Roboto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4C73-0A99-BB47-99AB-BD48601B690A}" type="datetimeFigureOut">
              <a:rPr lang="en-US" smtClean="0"/>
              <a:pPr/>
              <a:t>1/22/2016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2FC6-3DD8-8D45-86E7-DDEDC0D1D7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C7D737"/>
                </a:solidFill>
                <a:latin typeface="Roboto Light"/>
                <a:cs typeface="Roboto Light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buNone/>
              <a:defRPr>
                <a:latin typeface="Roboto Regular"/>
                <a:cs typeface="Roboto Regular"/>
              </a:defRPr>
            </a:lvl1pPr>
            <a:lvl2pPr>
              <a:buNone/>
              <a:defRPr>
                <a:latin typeface="Roboto Regular"/>
                <a:cs typeface="Roboto Regular"/>
              </a:defRPr>
            </a:lvl2pPr>
            <a:lvl3pPr>
              <a:buNone/>
              <a:defRPr>
                <a:latin typeface="Roboto Regular"/>
                <a:cs typeface="Roboto Regular"/>
              </a:defRPr>
            </a:lvl3pPr>
            <a:lvl4pPr>
              <a:buNone/>
              <a:defRPr>
                <a:latin typeface="Roboto Regular"/>
                <a:cs typeface="Roboto Regular"/>
              </a:defRPr>
            </a:lvl4pPr>
            <a:lvl5pPr>
              <a:buNone/>
              <a:defRPr>
                <a:latin typeface="Roboto Regular"/>
                <a:cs typeface="Roboto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908839"/>
            <a:ext cx="9144000" cy="949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UC_teksti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7758" y="6363578"/>
            <a:ext cx="629350" cy="302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4C73-0A99-BB47-99AB-BD48601B690A}" type="datetimeFigureOut">
              <a:rPr lang="en-US" smtClean="0"/>
              <a:pPr/>
              <a:t>1/22/2016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2FC6-3DD8-8D45-86E7-DDEDC0D1D7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Roboto Regular"/>
              </a:defRPr>
            </a:lvl1pPr>
            <a:lvl2pPr>
              <a:defRPr sz="2800">
                <a:latin typeface="Roboto Regular"/>
              </a:defRPr>
            </a:lvl2pPr>
            <a:lvl3pPr>
              <a:defRPr sz="2400">
                <a:latin typeface="Roboto Regular"/>
              </a:defRPr>
            </a:lvl3pPr>
            <a:lvl4pPr>
              <a:defRPr sz="2000">
                <a:latin typeface="Roboto Regular"/>
              </a:defRPr>
            </a:lvl4pPr>
            <a:lvl5pPr>
              <a:defRPr sz="2000">
                <a:latin typeface="Roboto Regular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Roboto Regular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4C73-0A99-BB47-99AB-BD48601B690A}" type="datetimeFigureOut">
              <a:rPr lang="en-US" smtClean="0"/>
              <a:pPr/>
              <a:t>1/22/2016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2FC6-3DD8-8D45-86E7-DDEDC0D1D7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oboto Regular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Roboto Regular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4C73-0A99-BB47-99AB-BD48601B690A}" type="datetimeFigureOut">
              <a:rPr lang="en-US" smtClean="0"/>
              <a:pPr/>
              <a:t>1/22/2016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32FC6-3DD8-8D45-86E7-DDEDC0D1D77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C7D73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 dirty="0">
              <a:latin typeface="Roboto Regular"/>
              <a:cs typeface="Roboto Regula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 Regular"/>
              </a:defRPr>
            </a:lvl1pPr>
          </a:lstStyle>
          <a:p>
            <a:fld id="{5B254C73-0A99-BB47-99AB-BD48601B690A}" type="datetimeFigureOut">
              <a:rPr lang="en-US" smtClean="0"/>
              <a:pPr/>
              <a:t>1/22/2016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 Regular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 Regular"/>
              </a:defRPr>
            </a:lvl1pPr>
          </a:lstStyle>
          <a:p>
            <a:fld id="{88632FC6-3DD8-8D45-86E7-DDEDC0D1D77E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Picture 7" descr="LUC_tekstilogo_nega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254953" y="6364678"/>
            <a:ext cx="599427" cy="2877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Roboto Light"/>
          <a:ea typeface="+mj-ea"/>
          <a:cs typeface="Roboto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636463"/>
          </a:solidFill>
          <a:latin typeface="Roboto Regular" pitchFamily="2" charset="0"/>
          <a:ea typeface="Roboto Regular" pitchFamily="2" charset="0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636463"/>
          </a:solidFill>
          <a:latin typeface="Roboto Regular" pitchFamily="2" charset="0"/>
          <a:ea typeface="Roboto Regular" pitchFamily="2" charset="0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36463"/>
          </a:solidFill>
          <a:latin typeface="Roboto Regular" pitchFamily="2" charset="0"/>
          <a:ea typeface="Roboto Regular" pitchFamily="2" charset="0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36463"/>
          </a:solidFill>
          <a:latin typeface="Roboto Regular" pitchFamily="2" charset="0"/>
          <a:ea typeface="Roboto Regular" pitchFamily="2" charset="0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636463"/>
          </a:solidFill>
          <a:latin typeface="Roboto Regular" pitchFamily="2" charset="0"/>
          <a:ea typeface="Roboto Regular" pitchFamily="2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58186-712F-7546-9433-12548333D31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722BA-404C-3E41-9CD5-4B48D7BA0E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ina2_P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33257"/>
            <a:ext cx="9144000" cy="68912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53" y="415018"/>
            <a:ext cx="3181350" cy="933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26" y="415018"/>
            <a:ext cx="3517392" cy="93345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993947"/>
            <a:ext cx="7772400" cy="1470025"/>
          </a:xfrm>
        </p:spPr>
        <p:txBody>
          <a:bodyPr>
            <a:noAutofit/>
          </a:bodyPr>
          <a:lstStyle/>
          <a:p>
            <a:endParaRPr lang="en-US" sz="9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1677235"/>
            <a:ext cx="6400800" cy="651060"/>
          </a:xfrm>
        </p:spPr>
        <p:txBody>
          <a:bodyPr>
            <a:normAutofit/>
          </a:bodyPr>
          <a:lstStyle/>
          <a:p>
            <a:endParaRPr lang="en-US" sz="5000" baseline="30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2799" y="969187"/>
            <a:ext cx="4564001" cy="1389101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283" y="2756490"/>
            <a:ext cx="4113307" cy="2393675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endParaRPr lang="en-US" dirty="0">
              <a:latin typeface="Roboto Regular" pitchFamily="2" charset="0"/>
              <a:ea typeface="Roboto Regular" pitchFamily="2" charset="0"/>
            </a:endParaRPr>
          </a:p>
        </p:txBody>
      </p:sp>
      <p:pic>
        <p:nvPicPr>
          <p:cNvPr id="6" name="Picture 5" descr="seina2_P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071793" cy="4080336"/>
          </a:xfrm>
          <a:prstGeom prst="rect">
            <a:avLst/>
          </a:prstGeom>
        </p:spPr>
      </p:pic>
      <p:pic>
        <p:nvPicPr>
          <p:cNvPr id="7" name="Picture 6" descr="pic_9261_PP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80336"/>
            <a:ext cx="3071793" cy="2047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_9261_PP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8668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866890"/>
            <a:ext cx="9144000" cy="1991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925060"/>
            <a:ext cx="8229600" cy="1143000"/>
          </a:xfrm>
        </p:spPr>
        <p:txBody>
          <a:bodyPr>
            <a:normAutofit/>
          </a:bodyPr>
          <a:lstStyle/>
          <a:p>
            <a:endParaRPr lang="en-US" sz="6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6146629"/>
            <a:ext cx="8229600" cy="93019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baseline="30000" dirty="0" smtClean="0">
              <a:latin typeface="Roboto Light" pitchFamily="2" charset="0"/>
              <a:ea typeface="Roboto Ligh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274" y="1077734"/>
            <a:ext cx="5320509" cy="1780702"/>
          </a:xfrm>
        </p:spPr>
        <p:txBody>
          <a:bodyPr>
            <a:noAutofit/>
          </a:bodyPr>
          <a:lstStyle/>
          <a:p>
            <a:pPr algn="l"/>
            <a:r>
              <a:rPr lang="en-US" sz="6200" baseline="30000" dirty="0" smtClean="0"/>
              <a:t/>
            </a:r>
            <a:br>
              <a:rPr lang="en-US" sz="6200" baseline="30000" dirty="0" smtClean="0"/>
            </a:br>
            <a:endParaRPr lang="en-US" sz="6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9273" y="2481920"/>
            <a:ext cx="6541971" cy="4207104"/>
          </a:xfrm>
        </p:spPr>
        <p:txBody>
          <a:bodyPr>
            <a:normAutofit/>
          </a:bodyPr>
          <a:lstStyle/>
          <a:p>
            <a:endParaRPr lang="en-US" dirty="0">
              <a:latin typeface="Roboto Regular" pitchFamily="2" charset="0"/>
              <a:ea typeface="Roboto Regular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993" y="521970"/>
            <a:ext cx="872827" cy="12254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LUC_Powerpoint-pohja</Template>
  <TotalTime>21</TotalTime>
  <Words>0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Roboto Light</vt:lpstr>
      <vt:lpstr>Roboto Regular</vt:lpstr>
      <vt:lpstr>Calibri</vt:lpstr>
      <vt:lpstr>Arial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EDU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Kukko Johan-Eerik</dc:creator>
  <cp:lastModifiedBy>Kukko Johan-Eerik</cp:lastModifiedBy>
  <cp:revision>5</cp:revision>
  <dcterms:created xsi:type="dcterms:W3CDTF">2015-09-03T05:23:32Z</dcterms:created>
  <dcterms:modified xsi:type="dcterms:W3CDTF">2016-01-22T07:13:55Z</dcterms:modified>
</cp:coreProperties>
</file>